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104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67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121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19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sl-SI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647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5115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534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475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37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94608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121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31D1B0B-080C-4879-B338-BE247621941E}" type="datetimeFigureOut">
              <a:rPr lang="sl-SI" smtClean="0"/>
              <a:t>14.10.2024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C3FC65D-4D8A-4631-91BC-29601C5705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54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mAGzESjZaI" TargetMode="External"/><Relationship Id="rId2" Type="http://schemas.openxmlformats.org/officeDocument/2006/relationships/hyperlink" Target="https://www.youtube.com/watch?v=slIbhZrFdp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52gjHaqSkA" TargetMode="External"/><Relationship Id="rId2" Type="http://schemas.openxmlformats.org/officeDocument/2006/relationships/hyperlink" Target="https://www.youtube.com/watch?v=IdVlPaRzE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mOvKq6PyBbc" TargetMode="External"/><Relationship Id="rId4" Type="http://schemas.openxmlformats.org/officeDocument/2006/relationships/hyperlink" Target="https://www.youtube.com/watch?v=viEz2CN3LE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489A43-21ED-42B4-A160-2F1CEB37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3074" y="762001"/>
            <a:ext cx="7579894" cy="4122820"/>
          </a:xfrm>
        </p:spPr>
        <p:txBody>
          <a:bodyPr>
            <a:normAutofit/>
          </a:bodyPr>
          <a:lstStyle/>
          <a:p>
            <a:br>
              <a:rPr lang="sl-SI" dirty="0"/>
            </a:br>
            <a:r>
              <a:rPr lang="sl-SI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SPOZNAJMO DELOVNO TERAPIJO IN </a:t>
            </a:r>
            <a:r>
              <a:rPr lang="sl-SI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DELOVNO </a:t>
            </a:r>
            <a:r>
              <a:rPr lang="sl-SI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TERAPEVTKO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760A983-D053-4C01-A118-EAC7148F6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8589" y="5638800"/>
            <a:ext cx="4223585" cy="866775"/>
          </a:xfrm>
        </p:spPr>
        <p:txBody>
          <a:bodyPr>
            <a:normAutofit/>
          </a:bodyPr>
          <a:lstStyle/>
          <a:p>
            <a:r>
              <a:rPr lang="sl-SI" dirty="0"/>
              <a:t>Simona Vogrinc, dipl. del. ter.</a:t>
            </a:r>
          </a:p>
        </p:txBody>
      </p:sp>
    </p:spTree>
    <p:extLst>
      <p:ext uri="{BB962C8B-B14F-4D97-AF65-F5344CB8AC3E}">
        <p14:creationId xmlns:p14="http://schemas.microsoft.com/office/powerpoint/2010/main" val="412969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5C9590-6B50-4CA8-86F9-86A1628C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Spoznaj, kaj je delovna terapija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AE70682-F4EF-4A09-95F2-1125783A6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66673"/>
          </a:xfrm>
        </p:spPr>
        <p:txBody>
          <a:bodyPr>
            <a:normAutofit/>
          </a:bodyPr>
          <a:lstStyle/>
          <a:p>
            <a:r>
              <a:rPr lang="sl-SI" dirty="0">
                <a:hlinkClick r:id="rId2"/>
              </a:rPr>
              <a:t>https://www.youtube.com/watch?v=YI_b_eLKPRQ</a:t>
            </a:r>
          </a:p>
          <a:p>
            <a:pPr marL="0" indent="0">
              <a:buNone/>
            </a:pPr>
            <a:endParaRPr lang="sl-SI" dirty="0">
              <a:hlinkClick r:id="rId2"/>
            </a:endParaRPr>
          </a:p>
          <a:p>
            <a:r>
              <a:rPr lang="sl-SI" dirty="0">
                <a:hlinkClick r:id="rId2"/>
              </a:rPr>
              <a:t>https://www.youtube.com/watch?v=U4lM-yIsQqQ</a:t>
            </a:r>
          </a:p>
          <a:p>
            <a:endParaRPr lang="sl-SI" dirty="0">
              <a:hlinkClick r:id="rId2"/>
            </a:endParaRPr>
          </a:p>
          <a:p>
            <a:r>
              <a:rPr lang="sl-SI" dirty="0">
                <a:hlinkClick r:id="rId2"/>
              </a:rPr>
              <a:t>https://www.youtube.com/watch?v=oeqvnseWa1o</a:t>
            </a:r>
          </a:p>
          <a:p>
            <a:pPr marL="0" indent="0">
              <a:buNone/>
            </a:pPr>
            <a:endParaRPr lang="sl-SI" dirty="0">
              <a:hlinkClick r:id="rId2"/>
            </a:endParaRPr>
          </a:p>
          <a:p>
            <a:r>
              <a:rPr lang="sl-SI" dirty="0">
                <a:hlinkClick r:id="rId2"/>
              </a:rPr>
              <a:t>https://www.youtube.com/watch?v=slIbhZrFdpc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dirty="0">
                <a:hlinkClick r:id="rId3"/>
              </a:rPr>
              <a:t>https://www.youtube.com/watch?v=VmAGzESjZaI</a:t>
            </a:r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9730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A06C4C-D95A-439A-A6AB-CD219090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Kje nas srečate/kje iskati delo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1F8415E-E3B1-4390-A5AB-0568ED912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hlinkClick r:id="rId2"/>
              </a:rPr>
              <a:t>https://www.youtube.com/watch?v=IdVlPaRzEIs</a:t>
            </a:r>
            <a:endParaRPr lang="sl-SI" dirty="0"/>
          </a:p>
          <a:p>
            <a:endParaRPr lang="sl-SI" dirty="0"/>
          </a:p>
          <a:p>
            <a:r>
              <a:rPr lang="sl-SI" dirty="0">
                <a:hlinkClick r:id="rId3"/>
              </a:rPr>
              <a:t>https://www.youtube.com/watch?v=y52gjHaqSkA</a:t>
            </a:r>
            <a:endParaRPr lang="sl-SI" dirty="0"/>
          </a:p>
          <a:p>
            <a:endParaRPr lang="sl-SI" dirty="0"/>
          </a:p>
          <a:p>
            <a:r>
              <a:rPr lang="sl-SI" dirty="0">
                <a:hlinkClick r:id="rId4"/>
              </a:rPr>
              <a:t>https://www.youtube.com/watch?v=viEz2CN3LEU</a:t>
            </a:r>
            <a:endParaRPr lang="sl-SI" dirty="0"/>
          </a:p>
          <a:p>
            <a:endParaRPr lang="sl-SI" dirty="0"/>
          </a:p>
          <a:p>
            <a:r>
              <a:rPr lang="sl-SI" dirty="0">
                <a:hlinkClick r:id="rId5"/>
              </a:rPr>
              <a:t>https://www.youtube.com/watch?v=mOvKq6PyBbc</a:t>
            </a:r>
            <a:endParaRPr lang="sl-SI" dirty="0"/>
          </a:p>
          <a:p>
            <a:endParaRPr lang="sl-SI" dirty="0"/>
          </a:p>
          <a:p>
            <a:r>
              <a:rPr lang="sl-SI" dirty="0"/>
              <a:t>https://www.youtube.com/shorts/P2Uqga3m198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404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266524-A2F2-4692-A2B8-54D158F4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Pripomočki, vprašanja,….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A09D1AF-68B8-4FAE-A1CF-7E0CC10EF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Vprašajte!!!!!!</a:t>
            </a:r>
          </a:p>
          <a:p>
            <a:endParaRPr lang="sl-SI" dirty="0"/>
          </a:p>
          <a:p>
            <a:r>
              <a:rPr lang="sl-SI" dirty="0"/>
              <a:t>Želim vam, da izberete svojo pravo poklicno pot!!!</a:t>
            </a: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4570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10E5C4-E35D-4ECD-8B6B-D1777E2A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262" y="681789"/>
            <a:ext cx="9424737" cy="1192728"/>
          </a:xfrm>
        </p:spPr>
        <p:txBody>
          <a:bodyPr/>
          <a:lstStyle/>
          <a:p>
            <a:r>
              <a:rPr lang="sl-SI" dirty="0"/>
              <a:t>NAMESTO ZAKLJUČKA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84D6754-80CE-47D6-877D-68FA2BC1B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314680" cy="3809999"/>
          </a:xfrm>
        </p:spPr>
        <p:txBody>
          <a:bodyPr/>
          <a:lstStyle/>
          <a:p>
            <a:r>
              <a:rPr lang="sl-SI" dirty="0"/>
              <a:t>HVALA ZA POZORNOST!</a:t>
            </a:r>
          </a:p>
          <a:p>
            <a:endParaRPr lang="sl-SI" dirty="0"/>
          </a:p>
          <a:p>
            <a:r>
              <a:rPr lang="sl-SI" dirty="0"/>
              <a:t>LEPE, KREATIVNE IN MALO DELOVNE POČITNICE VAM ŽELIM!!!!</a:t>
            </a:r>
          </a:p>
        </p:txBody>
      </p:sp>
    </p:spTree>
    <p:extLst>
      <p:ext uri="{BB962C8B-B14F-4D97-AF65-F5344CB8AC3E}">
        <p14:creationId xmlns:p14="http://schemas.microsoft.com/office/powerpoint/2010/main" val="3607230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lesa">
  <a:themeElements>
    <a:clrScheme name="Vrsta les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rsta les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sta les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lesa]]</Template>
  <TotalTime>17</TotalTime>
  <Words>186</Words>
  <Application>Microsoft Office PowerPoint</Application>
  <PresentationFormat>Širokozaslonsko</PresentationFormat>
  <Paragraphs>33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Vrsta lesa</vt:lpstr>
      <vt:lpstr> SPOZNAJMO DELOVNO TERAPIJO IN DELOVNO TERAPEVTKO</vt:lpstr>
      <vt:lpstr>Spoznaj, kaj je delovna terapija</vt:lpstr>
      <vt:lpstr>Kje nas srečate/kje iskati delo</vt:lpstr>
      <vt:lpstr>Pripomočki, vprašanja,….</vt:lpstr>
      <vt:lpstr>NAMESTO ZAKLJUČKA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SPOZNAJMO DELOVNO TERAPIJO IN DELOVNO TERAPEVTKO</dc:title>
  <dc:creator>Jani</dc:creator>
  <cp:lastModifiedBy>Jani</cp:lastModifiedBy>
  <cp:revision>3</cp:revision>
  <dcterms:created xsi:type="dcterms:W3CDTF">2024-10-14T03:04:55Z</dcterms:created>
  <dcterms:modified xsi:type="dcterms:W3CDTF">2024-10-14T03:22:49Z</dcterms:modified>
</cp:coreProperties>
</file>