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93F7AC3F-2C3E-4D13-8D1A-B714FDF683EE}">
          <p14:sldIdLst>
            <p14:sldId id="256"/>
            <p14:sldId id="257"/>
            <p14:sldId id="258"/>
            <p14:sldId id="259"/>
            <p14:sldId id="260"/>
          </p14:sldIdLst>
        </p14:section>
        <p14:section name="Odsek brez naslova" id="{C40EF78E-8437-4F6D-9834-A5DB20559DF1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6729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020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4459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786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924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0221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290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3121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243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634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1741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86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YmxVvXVLNkw" TargetMode="External"/><Relationship Id="rId3" Type="http://schemas.openxmlformats.org/officeDocument/2006/relationships/hyperlink" Target="https://www.youtube.com/watch?v=I9kcmXe2siE" TargetMode="External"/><Relationship Id="rId7" Type="http://schemas.openxmlformats.org/officeDocument/2006/relationships/hyperlink" Target="https://www.youtube.com/watch?v=HzEzONiWpU0" TargetMode="External"/><Relationship Id="rId2" Type="http://schemas.openxmlformats.org/officeDocument/2006/relationships/hyperlink" Target="https://www.youtube.com/watch?v=t1voFaVxbY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RFpcdIRGJk" TargetMode="External"/><Relationship Id="rId5" Type="http://schemas.openxmlformats.org/officeDocument/2006/relationships/hyperlink" Target="https://www.youtube.com/watch?v=g3WYldlOGII" TargetMode="External"/><Relationship Id="rId4" Type="http://schemas.openxmlformats.org/officeDocument/2006/relationships/hyperlink" Target="https://www.youtube.com/watch?v=p4QiEudmKP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7B4CF3-1F41-B468-D8DE-DA02CA0D122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r="-1" b="1741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5545358-5CEA-4B49-BDB5-7160AD46C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endParaRPr lang="sl-SI" sz="5200" dirty="0">
              <a:solidFill>
                <a:srgbClr val="FFFFFF"/>
              </a:solidFill>
            </a:endParaRPr>
          </a:p>
          <a:p>
            <a:r>
              <a:rPr lang="sl-SI" sz="5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DEMENCA</a:t>
            </a:r>
          </a:p>
          <a:p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F596998-1005-4EC1-B911-F5809435C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9537" y="4836694"/>
            <a:ext cx="8890498" cy="1652337"/>
          </a:xfrm>
        </p:spPr>
        <p:txBody>
          <a:bodyPr anchor="t">
            <a:normAutofit fontScale="85000" lnSpcReduction="20000"/>
          </a:bodyPr>
          <a:lstStyle/>
          <a:p>
            <a:endParaRPr lang="sl-SI" sz="2200" dirty="0">
              <a:solidFill>
                <a:srgbClr val="FFFFFF"/>
              </a:solidFill>
            </a:endParaRPr>
          </a:p>
          <a:p>
            <a:r>
              <a:rPr lang="sl-SI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SIMONA VOGRINC, dipl. del. ter.</a:t>
            </a:r>
          </a:p>
          <a:p>
            <a:r>
              <a:rPr lang="sl-SI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Zdravstveni dom Ptuj</a:t>
            </a:r>
          </a:p>
          <a:p>
            <a:r>
              <a:rPr lang="sl-SI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 za Duševno zdravje, enota Skupnostna psihiatrična </a:t>
            </a:r>
            <a:r>
              <a:rPr lang="sl-SI" sz="2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obravnava</a:t>
            </a:r>
            <a:r>
              <a:rPr lang="sl-SI" sz="2200" dirty="0" err="1">
                <a:solidFill>
                  <a:srgbClr val="FFFFFF"/>
                </a:solidFill>
              </a:rPr>
              <a:t>obravnava</a:t>
            </a:r>
            <a:endParaRPr lang="sl-SI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63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59E344-86EC-4582-8ADB-0D4DDDB5E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/>
              <a:t>ZA RAZMISLEK IN HKRATI UVOD V SREČANJE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F153BEE-A927-49F1-BABD-A0D1A762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POZNATE BESEDO DEMENCA?</a:t>
            </a:r>
          </a:p>
          <a:p>
            <a:endParaRPr lang="sl-SI" dirty="0"/>
          </a:p>
          <a:p>
            <a:r>
              <a:rPr lang="sl-SI" dirty="0"/>
              <a:t>STE SE SREČALI Z OSEBO, KI IMA DEMENCO?</a:t>
            </a:r>
          </a:p>
          <a:p>
            <a:endParaRPr lang="sl-SI" dirty="0"/>
          </a:p>
          <a:p>
            <a:r>
              <a:rPr lang="sl-SI" dirty="0"/>
              <a:t>KAKO BI PO VAŠE PREPOZNALI OSEBO, KI IMA DEMENCO?</a:t>
            </a:r>
          </a:p>
          <a:p>
            <a:endParaRPr lang="sl-SI" dirty="0"/>
          </a:p>
          <a:p>
            <a:r>
              <a:rPr lang="sl-SI" dirty="0"/>
              <a:t>KAKO BI RAVNALI Z OSEBO, KI JE STAREJŠA IN SE JE IZGUBILA V VAŠEM KRAJU?</a:t>
            </a:r>
          </a:p>
        </p:txBody>
      </p:sp>
    </p:spTree>
    <p:extLst>
      <p:ext uri="{BB962C8B-B14F-4D97-AF65-F5344CB8AC3E}">
        <p14:creationId xmlns:p14="http://schemas.microsoft.com/office/powerpoint/2010/main" val="374360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1EF2D1-1C11-4DC6-9198-4C378FBA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POGLEJ, PRISLUHNI, SE ZAMISLI IN….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0DAD62-98E0-41C3-A8AD-46392910D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https://www.youtube.com/watch?v=t1voFaVxbYg</a:t>
            </a:r>
            <a:endParaRPr lang="sl-SI" dirty="0"/>
          </a:p>
          <a:p>
            <a:r>
              <a:rPr lang="sl-SI" dirty="0">
                <a:hlinkClick r:id="rId3"/>
              </a:rPr>
              <a:t>https://www.youtube.com/watch?v=I9kcmXe2siE</a:t>
            </a:r>
            <a:endParaRPr lang="sl-SI" dirty="0"/>
          </a:p>
          <a:p>
            <a:r>
              <a:rPr lang="sl-SI" dirty="0">
                <a:hlinkClick r:id="rId4"/>
              </a:rPr>
              <a:t>https://www.youtube.com/watch?v=p4QiEudmKP4</a:t>
            </a:r>
            <a:endParaRPr lang="sl-SI" dirty="0"/>
          </a:p>
          <a:p>
            <a:r>
              <a:rPr lang="sl-SI" dirty="0">
                <a:hlinkClick r:id="rId5"/>
              </a:rPr>
              <a:t>https://www.youtube.com/watch?v=g3WYldlOGII</a:t>
            </a:r>
            <a:endParaRPr lang="sl-SI" dirty="0"/>
          </a:p>
          <a:p>
            <a:r>
              <a:rPr lang="sl-SI" dirty="0">
                <a:hlinkClick r:id="rId6"/>
              </a:rPr>
              <a:t>https://www.youtube.com/watch?v=uRFpcdIRGJk</a:t>
            </a:r>
            <a:endParaRPr lang="sl-SI" dirty="0"/>
          </a:p>
          <a:p>
            <a:r>
              <a:rPr lang="sl-SI" dirty="0">
                <a:hlinkClick r:id="rId7"/>
              </a:rPr>
              <a:t>https://www.youtube.com/watch?v=HzEzONiWpU0</a:t>
            </a:r>
            <a:endParaRPr lang="sl-SI" dirty="0"/>
          </a:p>
          <a:p>
            <a:r>
              <a:rPr lang="sl-SI" dirty="0">
                <a:hlinkClick r:id="rId8"/>
              </a:rPr>
              <a:t>https://www.youtube.com/watch?v=YmxVvXVLNkw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1743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6A622B-7A0F-43C0-811E-059A5883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PRAKTIČNE VAJE</a:t>
            </a:r>
          </a:p>
        </p:txBody>
      </p:sp>
    </p:spTree>
    <p:extLst>
      <p:ext uri="{BB962C8B-B14F-4D97-AF65-F5344CB8AC3E}">
        <p14:creationId xmlns:p14="http://schemas.microsoft.com/office/powerpoint/2010/main" val="173669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0293C0-6681-4152-8B6A-C753DCEE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UPAM, DA VAM JE „BOLEZEN“ POSTALA BOLJ RAZUMLJIVA!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90F0DFA-6828-43AB-830E-6FC716B96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HVALA ZA VAŠO POZORNOST!</a:t>
            </a:r>
          </a:p>
        </p:txBody>
      </p:sp>
    </p:spTree>
    <p:extLst>
      <p:ext uri="{BB962C8B-B14F-4D97-AF65-F5344CB8AC3E}">
        <p14:creationId xmlns:p14="http://schemas.microsoft.com/office/powerpoint/2010/main" val="15947186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14</TotalTime>
  <Words>189</Words>
  <Application>Microsoft Office PowerPoint</Application>
  <PresentationFormat>Širokozaslonsko</PresentationFormat>
  <Paragraphs>25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Atlas</vt:lpstr>
      <vt:lpstr> DEMENCA </vt:lpstr>
      <vt:lpstr>ZA RAZMISLEK IN HKRATI UVOD V SREČANJE</vt:lpstr>
      <vt:lpstr>POGLEJ, PRISLUHNI, SE ZAMISLI IN….</vt:lpstr>
      <vt:lpstr>PRAKTIČNE VAJE</vt:lpstr>
      <vt:lpstr>UPAM, DA VAM JE „BOLEZEN“ POSTALA BOLJ RAZUMLJIVA!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DEMENCA</dc:title>
  <dc:creator>Jani</dc:creator>
  <cp:lastModifiedBy>Jani</cp:lastModifiedBy>
  <cp:revision>2</cp:revision>
  <dcterms:created xsi:type="dcterms:W3CDTF">2024-10-14T02:45:39Z</dcterms:created>
  <dcterms:modified xsi:type="dcterms:W3CDTF">2024-10-14T03:00:38Z</dcterms:modified>
</cp:coreProperties>
</file>